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57" r:id="rId4"/>
    <p:sldId id="258" r:id="rId5"/>
    <p:sldId id="264" r:id="rId6"/>
    <p:sldId id="263" r:id="rId7"/>
    <p:sldId id="275" r:id="rId8"/>
    <p:sldId id="260" r:id="rId9"/>
    <p:sldId id="262" r:id="rId10"/>
    <p:sldId id="268" r:id="rId11"/>
    <p:sldId id="273" r:id="rId12"/>
    <p:sldId id="276" r:id="rId13"/>
    <p:sldId id="274" r:id="rId14"/>
    <p:sldId id="270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80BC7-CBCF-47EE-9CDD-5CF5B6B283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CF3E50-FBE7-4883-A784-FDDB89BF5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15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CF3E50-FBE7-4883-A784-FDDB89BF50B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0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0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5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56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341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23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34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4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63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969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919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28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27C2-60E0-4941-A0A6-433FC3170804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CFF41-CA43-41B0-82FB-A61986B4F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05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Школьный спортивный клуб «Фаворит»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МОУ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Перемиловская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СШ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Шуйского муниципального района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занятиях по туризму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03" y="1116095"/>
            <a:ext cx="4056213" cy="3042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7430" y="1648338"/>
            <a:ext cx="4324267" cy="3243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665069"/>
            <a:ext cx="3611893" cy="304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9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На занятиях по туризму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7" y="1139574"/>
            <a:ext cx="3982277" cy="2986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99995" y="1676869"/>
            <a:ext cx="3840934" cy="28807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60679"/>
            <a:ext cx="4324097" cy="243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5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Мы сдаем нормы ГТО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811"/>
            <a:ext cx="4032448" cy="30243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764" y="3588973"/>
            <a:ext cx="4128120" cy="309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8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723" y="961840"/>
            <a:ext cx="27526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Мероприятия 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 родителями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858" y="980728"/>
            <a:ext cx="4271797" cy="3203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0" y="3459098"/>
            <a:ext cx="4193673" cy="31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614391"/>
            <a:ext cx="34778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Команды юношей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689" y="3573016"/>
            <a:ext cx="4008107" cy="30060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4" y="91430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9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4614391"/>
            <a:ext cx="29492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Наши команды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4" y="978186"/>
            <a:ext cx="4050383" cy="303778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15419"/>
            <a:ext cx="4530436" cy="27141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803" y="978186"/>
            <a:ext cx="3945617" cy="295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9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5" r="16024"/>
          <a:stretch/>
        </p:blipFill>
        <p:spPr>
          <a:xfrm>
            <a:off x="27459" y="1484784"/>
            <a:ext cx="3942067" cy="331236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412776"/>
            <a:ext cx="4752528" cy="460851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Наш девиз: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«В жизни слабым сейчас не место,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Только к сильным придет успех,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Здоровый будет на 1 месте,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Выше, дальше, быстрее всех!»</a:t>
            </a:r>
          </a:p>
        </p:txBody>
      </p:sp>
    </p:spTree>
    <p:extLst>
      <p:ext uri="{BB962C8B-B14F-4D97-AF65-F5344CB8AC3E}">
        <p14:creationId xmlns:p14="http://schemas.microsoft.com/office/powerpoint/2010/main" val="35834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Цель: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Организация и проведение спортивно-массовой работы в образовательном учреждении во внеурочное время;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Привлечение обучающихся к систематическим занятиям физической культурой и спортом;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Развитие игровых видов спорта;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Формирование здорового образа жизни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23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Задачи спортивного клуба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Активизация физкультурно-спортивной работы и участие учащихся в спортивной жизни;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Укрепление здоровья и физическое совершенствование учащихся на основе систематически организованных внеклассных спортивно-оздоровительных занятий для детей, учителей, родителей;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Профилактика таких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ассоциальных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проявлений в детской и подростковой среде как наркомания, курение, алкоголизм, выработка потребности в здоровом образе жизни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Материально-техническое обеспечение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5"/>
          <a:stretch/>
        </p:blipFill>
        <p:spPr>
          <a:xfrm>
            <a:off x="611560" y="2049701"/>
            <a:ext cx="3599384" cy="25863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145161"/>
            <a:ext cx="3383360" cy="25375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523" y="2098503"/>
            <a:ext cx="3383360" cy="2537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145161"/>
            <a:ext cx="3384376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38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297" y="3370257"/>
            <a:ext cx="6751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Проведение массовых мероприятий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883584"/>
            <a:ext cx="3387837" cy="25408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401" y="869920"/>
            <a:ext cx="3406056" cy="25545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2" y="3955032"/>
            <a:ext cx="3387837" cy="25408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72" y="3958220"/>
            <a:ext cx="3383585" cy="253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69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6297" y="3370257"/>
            <a:ext cx="6751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Проведение массовых мероприятий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010047"/>
            <a:ext cx="3096344" cy="23245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10047"/>
            <a:ext cx="3146946" cy="23602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708" y="3931273"/>
            <a:ext cx="5178583" cy="281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7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14" y="70294"/>
            <a:ext cx="4283968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0" y="3484466"/>
            <a:ext cx="3995936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" r="7260"/>
          <a:stretch/>
        </p:blipFill>
        <p:spPr>
          <a:xfrm>
            <a:off x="4374107" y="3484466"/>
            <a:ext cx="4723127" cy="3054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114" y="2359940"/>
            <a:ext cx="30556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</a:rPr>
              <a:t>Проведение 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соревнований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455" y="70294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64" y="990643"/>
            <a:ext cx="3611893" cy="2708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99" y="980727"/>
            <a:ext cx="3625113" cy="27188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732735"/>
            <a:ext cx="3707904" cy="27809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99" y="3732735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160</Words>
  <Application>Microsoft Office PowerPoint</Application>
  <PresentationFormat>Экран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Школьный спортивный клуб «Фаворит»</vt:lpstr>
      <vt:lpstr>Презентация PowerPoint</vt:lpstr>
      <vt:lpstr>Цель: </vt:lpstr>
      <vt:lpstr>Задачи спортивного клуба</vt:lpstr>
      <vt:lpstr>Материально-техническое обеспечение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На занятиях по туризму</vt:lpstr>
      <vt:lpstr>На занятиях по туризму</vt:lpstr>
      <vt:lpstr>Мы сдаем нормы ГТО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Школьный спортивный клуб «Фаворит»</dc:title>
  <dc:creator>Admin</dc:creator>
  <cp:lastModifiedBy>ЭверстоваЛВ</cp:lastModifiedBy>
  <cp:revision>18</cp:revision>
  <dcterms:created xsi:type="dcterms:W3CDTF">2017-04-13T18:45:36Z</dcterms:created>
  <dcterms:modified xsi:type="dcterms:W3CDTF">2022-02-03T14:26:57Z</dcterms:modified>
</cp:coreProperties>
</file>